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7B484-5998-4A1F-B873-89481FCB39F9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54FCB3-69D2-4738-AA3E-96AD08651D1E}" type="slidenum">
              <a:rPr lang="en-US" smtClean="0"/>
              <a:t>‹Nº›</a:t>
            </a:fld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9307"/>
            <a:ext cx="1905000" cy="68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9535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wm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BDBCD-9835-449B-8D8C-86E8917C9C9D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20B9B0-F3E3-4966-902C-C8CBA009C6A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319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528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104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753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642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096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782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02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763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687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675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87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1138C-C060-453D-BE84-A1C0AE194355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DECC9-C80A-4C68-A148-32613CB3C46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202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eotab.com/how-to-videos/" TargetMode="External"/><Relationship Id="rId3" Type="http://schemas.openxmlformats.org/officeDocument/2006/relationships/image" Target="../media/image7.png"/><Relationship Id="rId7" Type="http://schemas.openxmlformats.org/officeDocument/2006/relationships/hyperlink" Target="https://www.geotab.com/training-videos/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png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59800" t="56726" r="1429" b="16373"/>
          <a:stretch/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6932" y="0"/>
            <a:ext cx="1991637" cy="714776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3002332" y="4094921"/>
            <a:ext cx="61873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9600" dirty="0" smtClean="0">
                <a:solidFill>
                  <a:srgbClr val="00B0F0"/>
                </a:solidFill>
              </a:rPr>
              <a:t>Start Up  Kit</a:t>
            </a:r>
            <a:endParaRPr lang="en-US" sz="9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666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Descripción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5009941" cy="43513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" dirty="0" smtClean="0"/>
              <a:t>Control </a:t>
            </a:r>
            <a:r>
              <a:rPr lang="es-ES" dirty="0"/>
              <a:t>Flotilla AT&amp;T es la solución que te permite administrar tus flotillas de manera remota. Mantiene informadas en tiempo real a tus áreas de mantenimiento, seguridad, operación y logística para la toma de decisiones.</a:t>
            </a:r>
            <a:br>
              <a:rPr lang="es-ES" dirty="0"/>
            </a:br>
            <a:r>
              <a:rPr lang="es-ES" dirty="0"/>
              <a:t>La distancia, la comunicación intermitente y la falta de visibilidad de tus vehículos afectan la productividad de la operación, genera prácticas que afectan el consumo de combustible e incrementan los riesgos de accidentes e infracciones de tus choferes.</a:t>
            </a:r>
          </a:p>
          <a:p>
            <a:endParaRPr lang="en-US" dirty="0"/>
          </a:p>
        </p:txBody>
      </p:sp>
      <p:pic>
        <p:nvPicPr>
          <p:cNvPr id="1026" name="Picture 2" descr="DescripciÃ³n de Control Flotilla AT&amp;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7"/>
          <a:stretch/>
        </p:blipFill>
        <p:spPr bwMode="auto">
          <a:xfrm>
            <a:off x="6105939" y="0"/>
            <a:ext cx="608387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7085" y="0"/>
            <a:ext cx="2464915" cy="8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29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77267" t="47032" r="608" b="10695"/>
          <a:stretch/>
        </p:blipFill>
        <p:spPr>
          <a:xfrm>
            <a:off x="5051785" y="1341782"/>
            <a:ext cx="6924865" cy="5029200"/>
          </a:xfrm>
          <a:prstGeom prst="rect">
            <a:avLst/>
          </a:prstGeom>
        </p:spPr>
      </p:pic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9320215"/>
              </p:ext>
            </p:extLst>
          </p:nvPr>
        </p:nvGraphicFramePr>
        <p:xfrm>
          <a:off x="2785806" y="2282250"/>
          <a:ext cx="1056084" cy="8910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Documento" showAsIcon="1" r:id="rId4" imgW="914400" imgH="771480" progId="Word.Document.12">
                  <p:embed/>
                </p:oleObj>
              </mc:Choice>
              <mc:Fallback>
                <p:oleObj name="Documento" showAsIcon="1" r:id="rId4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85806" y="2282250"/>
                        <a:ext cx="1056084" cy="8910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Imagen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7085" y="0"/>
            <a:ext cx="2464915" cy="884631"/>
          </a:xfrm>
          <a:prstGeom prst="rect">
            <a:avLst/>
          </a:prstGeom>
        </p:spPr>
      </p:pic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301487" y="158532"/>
            <a:ext cx="7620000" cy="1325563"/>
          </a:xfrm>
        </p:spPr>
        <p:txBody>
          <a:bodyPr/>
          <a:lstStyle/>
          <a:p>
            <a:r>
              <a:rPr lang="es-MX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Materiales de Referencia</a:t>
            </a:r>
            <a:endParaRPr lang="en-US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259850" y="2242082"/>
            <a:ext cx="2247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dirty="0" smtClean="0"/>
              <a:t>Guía de Usuario </a:t>
            </a:r>
            <a:endParaRPr lang="en-US" sz="2400" dirty="0"/>
          </a:p>
        </p:txBody>
      </p:sp>
      <p:sp>
        <p:nvSpPr>
          <p:cNvPr id="10" name="Flecha derecha 9"/>
          <p:cNvSpPr/>
          <p:nvPr/>
        </p:nvSpPr>
        <p:spPr>
          <a:xfrm>
            <a:off x="2408990" y="2359827"/>
            <a:ext cx="589334" cy="2423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uadroTexto 12"/>
          <p:cNvSpPr txBox="1"/>
          <p:nvPr/>
        </p:nvSpPr>
        <p:spPr>
          <a:xfrm>
            <a:off x="1531032" y="3358071"/>
            <a:ext cx="976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dirty="0" smtClean="0"/>
              <a:t>Video </a:t>
            </a:r>
            <a:endParaRPr lang="en-US" sz="2400" dirty="0"/>
          </a:p>
        </p:txBody>
      </p:sp>
      <p:sp>
        <p:nvSpPr>
          <p:cNvPr id="14" name="Flecha derecha 13"/>
          <p:cNvSpPr/>
          <p:nvPr/>
        </p:nvSpPr>
        <p:spPr>
          <a:xfrm>
            <a:off x="2421401" y="3492274"/>
            <a:ext cx="589334" cy="2423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uadroTexto 1"/>
          <p:cNvSpPr txBox="1"/>
          <p:nvPr/>
        </p:nvSpPr>
        <p:spPr>
          <a:xfrm>
            <a:off x="3025036" y="4959331"/>
            <a:ext cx="1876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hlinkClick r:id="rId7"/>
              </a:rPr>
              <a:t>Geotab Training Videos</a:t>
            </a:r>
            <a:endParaRPr lang="en-US" sz="1400" dirty="0"/>
          </a:p>
        </p:txBody>
      </p:sp>
      <p:sp>
        <p:nvSpPr>
          <p:cNvPr id="3" name="CuadroTexto 2"/>
          <p:cNvSpPr txBox="1"/>
          <p:nvPr/>
        </p:nvSpPr>
        <p:spPr>
          <a:xfrm>
            <a:off x="3049338" y="4497666"/>
            <a:ext cx="18521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hlinkClick r:id="rId8"/>
              </a:rPr>
              <a:t>Geotab How-To Videos</a:t>
            </a:r>
            <a:endParaRPr lang="en-US" sz="1400" dirty="0"/>
          </a:p>
        </p:txBody>
      </p:sp>
      <p:sp>
        <p:nvSpPr>
          <p:cNvPr id="12" name="CuadroTexto 11"/>
          <p:cNvSpPr txBox="1"/>
          <p:nvPr/>
        </p:nvSpPr>
        <p:spPr>
          <a:xfrm>
            <a:off x="1560211" y="4651555"/>
            <a:ext cx="872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dirty="0" smtClean="0"/>
              <a:t>Links</a:t>
            </a:r>
            <a:r>
              <a:rPr lang="es-MX" sz="2400" dirty="0" smtClean="0"/>
              <a:t> </a:t>
            </a:r>
            <a:endParaRPr lang="en-US" sz="2400" dirty="0"/>
          </a:p>
        </p:txBody>
      </p:sp>
      <p:sp>
        <p:nvSpPr>
          <p:cNvPr id="15" name="Flecha derecha 14"/>
          <p:cNvSpPr/>
          <p:nvPr/>
        </p:nvSpPr>
        <p:spPr>
          <a:xfrm>
            <a:off x="2421401" y="4775127"/>
            <a:ext cx="589334" cy="2423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289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56</Words>
  <Application>Microsoft Office PowerPoint</Application>
  <PresentationFormat>Panorámica</PresentationFormat>
  <Paragraphs>9</Paragraphs>
  <Slides>3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Documento</vt:lpstr>
      <vt:lpstr>Presentación de PowerPoint</vt:lpstr>
      <vt:lpstr>Descripción</vt:lpstr>
      <vt:lpstr>Materiales de Referencia</vt:lpstr>
    </vt:vector>
  </TitlesOfParts>
  <Company>AT&amp;T Comunicaciones Digitales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ANDRACA OSORNIO, JESUS ISRAEL</dc:creator>
  <cp:lastModifiedBy>ANDRACA OSORNIO, JESUS ISRAEL</cp:lastModifiedBy>
  <cp:revision>17</cp:revision>
  <dcterms:created xsi:type="dcterms:W3CDTF">2018-12-19T17:16:06Z</dcterms:created>
  <dcterms:modified xsi:type="dcterms:W3CDTF">2018-12-19T23:19:09Z</dcterms:modified>
</cp:coreProperties>
</file>

<file path=docProps/thumbnail.jpeg>
</file>